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A60C3-0B59-481E-AD6A-A2907ED50DF9}" v="8" dt="2021-12-06T08:57:50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72" autoAdjust="0"/>
    <p:restoredTop sz="94660"/>
  </p:normalViewPr>
  <p:slideViewPr>
    <p:cSldViewPr snapToGrid="0">
      <p:cViewPr varScale="1">
        <p:scale>
          <a:sx n="58" d="100"/>
          <a:sy n="58" d="100"/>
        </p:scale>
        <p:origin x="86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van't ende" userId="e5da63746a0f9684" providerId="LiveId" clId="{B1CA60C3-0B59-481E-AD6A-A2907ED50DF9}"/>
    <pc:docChg chg="undo custSel addSld delSld modSld">
      <pc:chgData name="Bart van't ende" userId="e5da63746a0f9684" providerId="LiveId" clId="{B1CA60C3-0B59-481E-AD6A-A2907ED50DF9}" dt="2021-12-06T09:00:00.822" v="2070" actId="113"/>
      <pc:docMkLst>
        <pc:docMk/>
      </pc:docMkLst>
      <pc:sldChg chg="modSp new del mod">
        <pc:chgData name="Bart van't ende" userId="e5da63746a0f9684" providerId="LiveId" clId="{B1CA60C3-0B59-481E-AD6A-A2907ED50DF9}" dt="2021-12-06T08:19:10.311" v="551" actId="47"/>
        <pc:sldMkLst>
          <pc:docMk/>
          <pc:sldMk cId="2435915535" sldId="257"/>
        </pc:sldMkLst>
        <pc:spChg chg="mod">
          <ac:chgData name="Bart van't ende" userId="e5da63746a0f9684" providerId="LiveId" clId="{B1CA60C3-0B59-481E-AD6A-A2907ED50DF9}" dt="2021-12-06T08:08:25.105" v="66" actId="20577"/>
          <ac:spMkLst>
            <pc:docMk/>
            <pc:sldMk cId="2435915535" sldId="257"/>
            <ac:spMk id="2" creationId="{DC1A4DA5-5D8C-4246-B6C0-CACF1CE9873A}"/>
          </ac:spMkLst>
        </pc:spChg>
        <pc:spChg chg="mod">
          <ac:chgData name="Bart van't ende" userId="e5da63746a0f9684" providerId="LiveId" clId="{B1CA60C3-0B59-481E-AD6A-A2907ED50DF9}" dt="2021-12-06T08:19:08.501" v="550" actId="20577"/>
          <ac:spMkLst>
            <pc:docMk/>
            <pc:sldMk cId="2435915535" sldId="257"/>
            <ac:spMk id="3" creationId="{5AE847ED-6010-4061-BEDB-7D345FAB77CE}"/>
          </ac:spMkLst>
        </pc:spChg>
      </pc:sldChg>
      <pc:sldChg chg="modSp new mod">
        <pc:chgData name="Bart van't ende" userId="e5da63746a0f9684" providerId="LiveId" clId="{B1CA60C3-0B59-481E-AD6A-A2907ED50DF9}" dt="2021-12-06T08:59:42.861" v="2069" actId="114"/>
        <pc:sldMkLst>
          <pc:docMk/>
          <pc:sldMk cId="2356031115" sldId="258"/>
        </pc:sldMkLst>
        <pc:spChg chg="mod">
          <ac:chgData name="Bart van't ende" userId="e5da63746a0f9684" providerId="LiveId" clId="{B1CA60C3-0B59-481E-AD6A-A2907ED50DF9}" dt="2021-12-06T08:22:34.161" v="878" actId="113"/>
          <ac:spMkLst>
            <pc:docMk/>
            <pc:sldMk cId="2356031115" sldId="258"/>
            <ac:spMk id="2" creationId="{25067C81-DB35-49D1-81DE-95D11BFA9A5A}"/>
          </ac:spMkLst>
        </pc:spChg>
        <pc:spChg chg="mod">
          <ac:chgData name="Bart van't ende" userId="e5da63746a0f9684" providerId="LiveId" clId="{B1CA60C3-0B59-481E-AD6A-A2907ED50DF9}" dt="2021-12-06T08:59:42.861" v="2069" actId="114"/>
          <ac:spMkLst>
            <pc:docMk/>
            <pc:sldMk cId="2356031115" sldId="258"/>
            <ac:spMk id="3" creationId="{6EFA55BC-EF22-4CB9-9D8E-5024AD8DB3A4}"/>
          </ac:spMkLst>
        </pc:spChg>
      </pc:sldChg>
      <pc:sldChg chg="addSp modSp new mod">
        <pc:chgData name="Bart van't ende" userId="e5da63746a0f9684" providerId="LiveId" clId="{B1CA60C3-0B59-481E-AD6A-A2907ED50DF9}" dt="2021-12-06T08:49:47.864" v="1847" actId="14100"/>
        <pc:sldMkLst>
          <pc:docMk/>
          <pc:sldMk cId="2806617039" sldId="259"/>
        </pc:sldMkLst>
        <pc:spChg chg="mod">
          <ac:chgData name="Bart van't ende" userId="e5da63746a0f9684" providerId="LiveId" clId="{B1CA60C3-0B59-481E-AD6A-A2907ED50DF9}" dt="2021-12-06T08:49:44.920" v="1846" actId="1076"/>
          <ac:spMkLst>
            <pc:docMk/>
            <pc:sldMk cId="2806617039" sldId="259"/>
            <ac:spMk id="2" creationId="{3D86DFAC-479B-467E-BB89-48F93A87A897}"/>
          </ac:spMkLst>
        </pc:spChg>
        <pc:spChg chg="mod">
          <ac:chgData name="Bart van't ende" userId="e5da63746a0f9684" providerId="LiveId" clId="{B1CA60C3-0B59-481E-AD6A-A2907ED50DF9}" dt="2021-12-06T08:49:42.247" v="1845" actId="1076"/>
          <ac:spMkLst>
            <pc:docMk/>
            <pc:sldMk cId="2806617039" sldId="259"/>
            <ac:spMk id="3" creationId="{D9055579-1150-415C-9755-CCC82D17E297}"/>
          </ac:spMkLst>
        </pc:spChg>
        <pc:picChg chg="add mod">
          <ac:chgData name="Bart van't ende" userId="e5da63746a0f9684" providerId="LiveId" clId="{B1CA60C3-0B59-481E-AD6A-A2907ED50DF9}" dt="2021-12-06T08:49:47.864" v="1847" actId="14100"/>
          <ac:picMkLst>
            <pc:docMk/>
            <pc:sldMk cId="2806617039" sldId="259"/>
            <ac:picMk id="4" creationId="{9A25C3C8-B2B0-4C74-A075-747F64FFBC1D}"/>
          </ac:picMkLst>
        </pc:picChg>
      </pc:sldChg>
      <pc:sldChg chg="addSp modSp new mod">
        <pc:chgData name="Bart van't ende" userId="e5da63746a0f9684" providerId="LiveId" clId="{B1CA60C3-0B59-481E-AD6A-A2907ED50DF9}" dt="2021-12-06T08:44:13.895" v="1824" actId="14100"/>
        <pc:sldMkLst>
          <pc:docMk/>
          <pc:sldMk cId="879238999" sldId="260"/>
        </pc:sldMkLst>
        <pc:spChg chg="mod">
          <ac:chgData name="Bart van't ende" userId="e5da63746a0f9684" providerId="LiveId" clId="{B1CA60C3-0B59-481E-AD6A-A2907ED50DF9}" dt="2021-12-06T08:38:32.870" v="1787" actId="113"/>
          <ac:spMkLst>
            <pc:docMk/>
            <pc:sldMk cId="879238999" sldId="260"/>
            <ac:spMk id="2" creationId="{DB403A00-94D4-4BCD-A053-988E3B030C5E}"/>
          </ac:spMkLst>
        </pc:spChg>
        <pc:spChg chg="mod">
          <ac:chgData name="Bart van't ende" userId="e5da63746a0f9684" providerId="LiveId" clId="{B1CA60C3-0B59-481E-AD6A-A2907ED50DF9}" dt="2021-12-06T08:38:27.947" v="1786" actId="255"/>
          <ac:spMkLst>
            <pc:docMk/>
            <pc:sldMk cId="879238999" sldId="260"/>
            <ac:spMk id="3" creationId="{1535E47E-728F-4B41-825E-944A2E883AD6}"/>
          </ac:spMkLst>
        </pc:spChg>
        <pc:picChg chg="add mod modCrop">
          <ac:chgData name="Bart van't ende" userId="e5da63746a0f9684" providerId="LiveId" clId="{B1CA60C3-0B59-481E-AD6A-A2907ED50DF9}" dt="2021-12-06T08:44:13.895" v="1824" actId="14100"/>
          <ac:picMkLst>
            <pc:docMk/>
            <pc:sldMk cId="879238999" sldId="260"/>
            <ac:picMk id="4" creationId="{C893FAE1-6E2B-41CB-86CD-8517CB400929}"/>
          </ac:picMkLst>
        </pc:picChg>
        <pc:picChg chg="add mod">
          <ac:chgData name="Bart van't ende" userId="e5da63746a0f9684" providerId="LiveId" clId="{B1CA60C3-0B59-481E-AD6A-A2907ED50DF9}" dt="2021-12-06T08:43:35.871" v="1817" actId="1076"/>
          <ac:picMkLst>
            <pc:docMk/>
            <pc:sldMk cId="879238999" sldId="260"/>
            <ac:picMk id="5" creationId="{411AA54E-E8B0-4058-B641-E08A7DB49DFF}"/>
          </ac:picMkLst>
        </pc:picChg>
        <pc:picChg chg="add mod modCrop">
          <ac:chgData name="Bart van't ende" userId="e5da63746a0f9684" providerId="LiveId" clId="{B1CA60C3-0B59-481E-AD6A-A2907ED50DF9}" dt="2021-12-06T08:43:33.642" v="1816" actId="1076"/>
          <ac:picMkLst>
            <pc:docMk/>
            <pc:sldMk cId="879238999" sldId="260"/>
            <ac:picMk id="6" creationId="{0759847F-B576-4275-AB2C-FCC677750AA4}"/>
          </ac:picMkLst>
        </pc:picChg>
      </pc:sldChg>
      <pc:sldChg chg="addSp delSp modSp new mod setBg">
        <pc:chgData name="Bart van't ende" userId="e5da63746a0f9684" providerId="LiveId" clId="{B1CA60C3-0B59-481E-AD6A-A2907ED50DF9}" dt="2021-12-06T09:00:00.822" v="2070" actId="113"/>
        <pc:sldMkLst>
          <pc:docMk/>
          <pc:sldMk cId="1098285552" sldId="261"/>
        </pc:sldMkLst>
        <pc:spChg chg="mod">
          <ac:chgData name="Bart van't ende" userId="e5da63746a0f9684" providerId="LiveId" clId="{B1CA60C3-0B59-481E-AD6A-A2907ED50DF9}" dt="2021-12-06T09:00:00.822" v="2070" actId="113"/>
          <ac:spMkLst>
            <pc:docMk/>
            <pc:sldMk cId="1098285552" sldId="261"/>
            <ac:spMk id="2" creationId="{59508C93-6C21-4FF8-A057-6C618FA9BE63}"/>
          </ac:spMkLst>
        </pc:spChg>
        <pc:spChg chg="mod">
          <ac:chgData name="Bart van't ende" userId="e5da63746a0f9684" providerId="LiveId" clId="{B1CA60C3-0B59-481E-AD6A-A2907ED50DF9}" dt="2021-12-06T08:38:11.738" v="1784" actId="1076"/>
          <ac:spMkLst>
            <pc:docMk/>
            <pc:sldMk cId="1098285552" sldId="261"/>
            <ac:spMk id="3" creationId="{B286ECF8-58FE-4B4D-9E87-6D5E5EC0EF6A}"/>
          </ac:spMkLst>
        </pc:spChg>
        <pc:picChg chg="add mod modCrop">
          <ac:chgData name="Bart van't ende" userId="e5da63746a0f9684" providerId="LiveId" clId="{B1CA60C3-0B59-481E-AD6A-A2907ED50DF9}" dt="2021-12-06T08:38:18.183" v="1785" actId="1076"/>
          <ac:picMkLst>
            <pc:docMk/>
            <pc:sldMk cId="1098285552" sldId="261"/>
            <ac:picMk id="4" creationId="{0F772265-D15F-4FA6-906E-36C15470A4E5}"/>
          </ac:picMkLst>
        </pc:picChg>
        <pc:cxnChg chg="add del">
          <ac:chgData name="Bart van't ende" userId="e5da63746a0f9684" providerId="LiveId" clId="{B1CA60C3-0B59-481E-AD6A-A2907ED50DF9}" dt="2021-12-06T08:37:46.537" v="1779" actId="26606"/>
          <ac:cxnSpMkLst>
            <pc:docMk/>
            <pc:sldMk cId="1098285552" sldId="261"/>
            <ac:cxnSpMk id="9" creationId="{A7F400EE-A8A5-48AF-B4D6-291B52C6F0B0}"/>
          </ac:cxnSpMkLst>
        </pc:cxnChg>
      </pc:sldChg>
      <pc:sldChg chg="addSp modSp new mod">
        <pc:chgData name="Bart van't ende" userId="e5da63746a0f9684" providerId="LiveId" clId="{B1CA60C3-0B59-481E-AD6A-A2907ED50DF9}" dt="2021-12-06T08:47:07.976" v="1840" actId="1076"/>
        <pc:sldMkLst>
          <pc:docMk/>
          <pc:sldMk cId="4256078008" sldId="262"/>
        </pc:sldMkLst>
        <pc:spChg chg="mod">
          <ac:chgData name="Bart van't ende" userId="e5da63746a0f9684" providerId="LiveId" clId="{B1CA60C3-0B59-481E-AD6A-A2907ED50DF9}" dt="2021-12-06T08:46:54.910" v="1838" actId="1076"/>
          <ac:spMkLst>
            <pc:docMk/>
            <pc:sldMk cId="4256078008" sldId="262"/>
            <ac:spMk id="2" creationId="{8A45877B-5D57-4298-AA17-520116B11F55}"/>
          </ac:spMkLst>
        </pc:spChg>
        <pc:spChg chg="mod">
          <ac:chgData name="Bart van't ende" userId="e5da63746a0f9684" providerId="LiveId" clId="{B1CA60C3-0B59-481E-AD6A-A2907ED50DF9}" dt="2021-12-06T08:46:59.443" v="1839" actId="1076"/>
          <ac:spMkLst>
            <pc:docMk/>
            <pc:sldMk cId="4256078008" sldId="262"/>
            <ac:spMk id="3" creationId="{150EE634-D662-428E-B6DF-E372010AD8C8}"/>
          </ac:spMkLst>
        </pc:spChg>
        <pc:picChg chg="add mod modCrop">
          <ac:chgData name="Bart van't ende" userId="e5da63746a0f9684" providerId="LiveId" clId="{B1CA60C3-0B59-481E-AD6A-A2907ED50DF9}" dt="2021-12-06T08:47:07.976" v="1840" actId="1076"/>
          <ac:picMkLst>
            <pc:docMk/>
            <pc:sldMk cId="4256078008" sldId="262"/>
            <ac:picMk id="4" creationId="{8BAB12DF-F98F-4A43-8523-399B30A37884}"/>
          </ac:picMkLst>
        </pc:picChg>
      </pc:sldChg>
      <pc:sldChg chg="addSp delSp modSp new mod">
        <pc:chgData name="Bart van't ende" userId="e5da63746a0f9684" providerId="LiveId" clId="{B1CA60C3-0B59-481E-AD6A-A2907ED50DF9}" dt="2021-12-06T08:59:39.062" v="2068" actId="1076"/>
        <pc:sldMkLst>
          <pc:docMk/>
          <pc:sldMk cId="2575558918" sldId="263"/>
        </pc:sldMkLst>
        <pc:spChg chg="mod">
          <ac:chgData name="Bart van't ende" userId="e5da63746a0f9684" providerId="LiveId" clId="{B1CA60C3-0B59-481E-AD6A-A2907ED50DF9}" dt="2021-12-06T08:59:35.999" v="2067" actId="1076"/>
          <ac:spMkLst>
            <pc:docMk/>
            <pc:sldMk cId="2575558918" sldId="263"/>
            <ac:spMk id="2" creationId="{A4A41C77-159E-4AE0-BA23-E7AFD946F89A}"/>
          </ac:spMkLst>
        </pc:spChg>
        <pc:spChg chg="mod">
          <ac:chgData name="Bart van't ende" userId="e5da63746a0f9684" providerId="LiveId" clId="{B1CA60C3-0B59-481E-AD6A-A2907ED50DF9}" dt="2021-12-06T08:59:39.062" v="2068" actId="1076"/>
          <ac:spMkLst>
            <pc:docMk/>
            <pc:sldMk cId="2575558918" sldId="263"/>
            <ac:spMk id="3" creationId="{1C0CFA57-25DF-42A0-8732-D983D22436E0}"/>
          </ac:spMkLst>
        </pc:spChg>
        <pc:picChg chg="add del mod">
          <ac:chgData name="Bart van't ende" userId="e5da63746a0f9684" providerId="LiveId" clId="{B1CA60C3-0B59-481E-AD6A-A2907ED50DF9}" dt="2021-12-06T08:57:15.408" v="2061" actId="478"/>
          <ac:picMkLst>
            <pc:docMk/>
            <pc:sldMk cId="2575558918" sldId="263"/>
            <ac:picMk id="4" creationId="{7F6DCFA5-0658-4C68-A336-E1022A74D808}"/>
          </ac:picMkLst>
        </pc:picChg>
        <pc:picChg chg="add mod">
          <ac:chgData name="Bart van't ende" userId="e5da63746a0f9684" providerId="LiveId" clId="{B1CA60C3-0B59-481E-AD6A-A2907ED50DF9}" dt="2021-12-06T08:58:09.561" v="2066" actId="14100"/>
          <ac:picMkLst>
            <pc:docMk/>
            <pc:sldMk cId="2575558918" sldId="263"/>
            <ac:picMk id="5" creationId="{352A25B5-D65E-4E92-9C04-D597CBBC443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99D5A-517B-4539-8384-49E0D0D7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E16374-F92C-4979-8668-8FB9CEB47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C3E3E7-231E-4C82-9CCB-697208BF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C4C135-14A3-4A48-831B-1B9610707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3F1650-588E-467A-8951-EE8D9443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27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F31E1-0A4E-49D9-9A09-0F2200F52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375047-FAC8-4E76-B016-763DD652B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F22806-D80E-409B-A718-4B0AAC16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57ED6D-2044-4FC4-9868-9B7D182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444D0-307A-4739-B095-DFBCE687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16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B1D680-40B7-40AD-9490-9D3C59917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15A15D8-0844-4049-9494-D3EEB4F6F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E1035A-D543-4E11-89DD-19FEB05BF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75CEB8-4E33-485F-AA85-26DC4DA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93AEAD-B8A4-49BE-B264-1DFB0A46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69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C7331-1837-4360-9BE6-97EDFBE2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0B2423-F39B-4DA2-A688-CB86ECB8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5E82BA-5528-4651-81B2-C4FCDB93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C31E94-11E6-4E10-AD50-033F003F1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B1E2D5-425B-416D-8190-3939DDA3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810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CB8C98-2D3E-4C32-A79D-2899895A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8764AB-7126-4A56-9C91-2D7195679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34ADAA-5E48-4874-8B85-3E769E2E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1519DE-893E-44AD-B671-607752E9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C7C1BF-1714-4E10-BD38-8C4FBD0B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6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9AE1F-A9F9-4BF5-BF0E-111251F4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315520-1714-4D15-948A-069A5AAD4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1A5E1C-09ED-4534-B0A4-6A33EF9D7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58C4C-4D13-4441-B64B-BA97F5AB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1E86B3-7163-4912-933B-496F70FE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103CC3-FAF8-4EFE-8CD5-E8203EC3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96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4F2F8-9259-40DC-B9D0-2241BBB1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47E5CE-387A-4D39-AD1B-1009BA484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8DB130E-2E0B-45FB-B782-FC1DE35BF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40786BD-DE48-49A8-809D-263442C83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F1765B-2F22-4E32-A9F5-14D5AC0E8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9D9CD8F-D88B-4053-A552-4F71826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9BA75AD-E016-492A-866B-0FA49F3F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3DA16BE-E8BC-4E9B-891B-F3CD0028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523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14EA1-575E-4895-A769-CFE9336F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CE8578-8671-4F62-B195-2EA61A8A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9D1912D-4E74-43C9-8632-5A3E8D0A7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41A0ED-3D75-45C2-8E3F-2ECBD21B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1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93A262D-2C59-4D1B-AA8B-0A8C9EC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5199A74-3021-45D5-9C53-6E27276E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7F8FD5-35D7-409C-8C8C-B9C1F164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29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078E0-EF55-47C6-96D0-67225420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4C63B8-4928-4580-BB75-51AD7C4C0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9E4589D-37E5-48CC-938A-48135B30E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CAF52B-013E-4D42-89FA-C5013EE6B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768FFD-D64E-478F-84DA-EBEFA934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12AA17-6985-49D5-86AA-A4C08857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69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0B8D6-1AD2-4DB5-9990-6EAC17CC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7254C5B-E2CF-48EF-8C2F-40DB8C91C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F699D6-2379-4CD3-A45B-C368F7851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7EDB8F-DE5B-4510-957F-B554EE50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5D15B3-BF41-400B-BA4F-704C9223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C53CD0-2B28-4295-9AAE-D02D2BB7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09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747337-3834-42FB-BEFB-C6B74CF1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9907A1-09FE-426E-8B2A-4B45DD7A0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FB4315-004C-4043-898F-FBF43777E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EDB01-74C1-4C12-B36C-DE8CF050A1CE}" type="datetimeFigureOut">
              <a:rPr lang="nl-NL" smtClean="0"/>
              <a:t>6-12-2021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BCB16B-727A-4ADC-8A44-7E5E0FACB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1B66AF-7CDE-41B4-A3F9-9D9668CD1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CBE6-D8FB-4FB3-9CB7-98B29D5F14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2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4751E33-2481-4210-9D35-88A7DD793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DCF27E-C5CC-4C05-B84D-9CCB097D6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9666" y="2648279"/>
            <a:ext cx="4385441" cy="2179911"/>
          </a:xfrm>
        </p:spPr>
        <p:txBody>
          <a:bodyPr>
            <a:normAutofit/>
          </a:bodyPr>
          <a:lstStyle/>
          <a:p>
            <a:r>
              <a:rPr lang="nl-NL" sz="4800" b="1" dirty="0"/>
              <a:t>Robotisering van de samenleving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76C7C9-76D4-4E45-BBCE-D70FEC8D8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0110" y="5307613"/>
            <a:ext cx="4624551" cy="683284"/>
          </a:xfrm>
        </p:spPr>
        <p:txBody>
          <a:bodyPr>
            <a:noAutofit/>
          </a:bodyPr>
          <a:lstStyle/>
          <a:p>
            <a:r>
              <a:rPr lang="nl-NL" dirty="0"/>
              <a:t>9</a:t>
            </a:r>
            <a:r>
              <a:rPr lang="nl-NL" baseline="30000" dirty="0"/>
              <a:t>de</a:t>
            </a:r>
            <a:r>
              <a:rPr lang="nl-NL" dirty="0"/>
              <a:t> verdiepingsavond Kampereiland</a:t>
            </a: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22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6DFAC-479B-467E-BB89-48F93A87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25" y="189077"/>
            <a:ext cx="10515600" cy="1325563"/>
          </a:xfrm>
        </p:spPr>
        <p:txBody>
          <a:bodyPr/>
          <a:lstStyle/>
          <a:p>
            <a:r>
              <a:rPr lang="nl-NL" b="1" dirty="0"/>
              <a:t>Welkom en inleiding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055579-1150-415C-9755-CCC82D17E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025" y="1433740"/>
            <a:ext cx="10515600" cy="4351338"/>
          </a:xfrm>
        </p:spPr>
        <p:txBody>
          <a:bodyPr>
            <a:normAutofit/>
          </a:bodyPr>
          <a:lstStyle/>
          <a:p>
            <a:r>
              <a:rPr lang="nl-NL" sz="2900" dirty="0"/>
              <a:t>Introductie </a:t>
            </a:r>
          </a:p>
          <a:p>
            <a:r>
              <a:rPr lang="nl-NL" sz="2900" dirty="0"/>
              <a:t>Ontwikkeling van techniek vanaf 1850</a:t>
            </a:r>
          </a:p>
          <a:p>
            <a:r>
              <a:rPr lang="nl-NL" sz="2900" dirty="0"/>
              <a:t>Huidige ontwikkelingen 2021</a:t>
            </a:r>
          </a:p>
          <a:p>
            <a:pPr lvl="1"/>
            <a:r>
              <a:rPr lang="nl-NL" sz="2900" dirty="0"/>
              <a:t>Robots</a:t>
            </a:r>
          </a:p>
          <a:p>
            <a:pPr lvl="1"/>
            <a:r>
              <a:rPr lang="nl-NL" sz="2900" dirty="0"/>
              <a:t>Big data</a:t>
            </a:r>
          </a:p>
          <a:p>
            <a:r>
              <a:rPr lang="nl-NL" sz="2900" dirty="0"/>
              <a:t>Verrijkt en verbeterd de techniek ons leven?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25C3C8-B2B0-4C74-A075-747F64FF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29" y="0"/>
            <a:ext cx="4746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67C81-DB35-49D1-81DE-95D11BFA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65653"/>
            <a:ext cx="10515600" cy="960092"/>
          </a:xfrm>
        </p:spPr>
        <p:txBody>
          <a:bodyPr/>
          <a:lstStyle/>
          <a:p>
            <a:r>
              <a:rPr lang="nl-NL" b="1" dirty="0"/>
              <a:t>Introductie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FA55BC-EF22-4CB9-9D8E-5024AD8DB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96" y="1125745"/>
            <a:ext cx="11675165" cy="551290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nl-NL" sz="2900" dirty="0"/>
              <a:t>Introductie thema </a:t>
            </a:r>
          </a:p>
          <a:p>
            <a:pPr lvl="1" algn="just">
              <a:lnSpc>
                <a:spcPct val="100000"/>
              </a:lnSpc>
            </a:pPr>
            <a:r>
              <a:rPr lang="nl-NL" sz="2900" u="sng" dirty="0"/>
              <a:t>Wat is een robot? </a:t>
            </a:r>
            <a:r>
              <a:rPr lang="nl-NL" sz="2900" i="1" dirty="0"/>
              <a:t>Een robot is een programmeerbare machine die zelfstandig taken uitvoert en in staat is om zelfstandig te leren en zichtzelf aan te passen</a:t>
            </a:r>
          </a:p>
          <a:p>
            <a:pPr lvl="1" algn="just">
              <a:lnSpc>
                <a:spcPct val="100000"/>
              </a:lnSpc>
            </a:pPr>
            <a:r>
              <a:rPr lang="nl-NL" sz="2900" u="sng" dirty="0"/>
              <a:t>Wat is kunstmatige intelligentie? </a:t>
            </a:r>
            <a:r>
              <a:rPr lang="nl-NL" sz="2900" i="1" dirty="0"/>
              <a:t>Een robot leert zichzelf dingen aan die niet zijn voorgeprogrammeerd </a:t>
            </a:r>
          </a:p>
          <a:p>
            <a:pPr lvl="1" algn="just">
              <a:lnSpc>
                <a:spcPct val="100000"/>
              </a:lnSpc>
            </a:pPr>
            <a:r>
              <a:rPr lang="nl-NL" sz="2900" u="sng" dirty="0"/>
              <a:t>Wat is big data? </a:t>
            </a:r>
            <a:r>
              <a:rPr lang="nl-NL" sz="2900" i="1" dirty="0"/>
              <a:t>Een grote hoeveelheid ongestructureerde data/ informatie. Data: alles wat we zoeken en versturen via het internet wordt opgeslagen. </a:t>
            </a:r>
            <a:endParaRPr lang="nl-NL" sz="2900" dirty="0"/>
          </a:p>
          <a:p>
            <a:pPr lvl="1" algn="just">
              <a:lnSpc>
                <a:spcPct val="100000"/>
              </a:lnSpc>
            </a:pPr>
            <a:r>
              <a:rPr lang="nl-NL" sz="2900" u="sng" dirty="0"/>
              <a:t>Wat zijn cookies? </a:t>
            </a:r>
            <a:r>
              <a:rPr lang="nl-NL" sz="2900" i="1" dirty="0"/>
              <a:t>jouw persoonlijke voorkeuren/ zoekacties opslaan en deze verkopen aan reclamebureaus.</a:t>
            </a:r>
          </a:p>
        </p:txBody>
      </p:sp>
    </p:spTree>
    <p:extLst>
      <p:ext uri="{BB962C8B-B14F-4D97-AF65-F5344CB8AC3E}">
        <p14:creationId xmlns:p14="http://schemas.microsoft.com/office/powerpoint/2010/main" val="2356031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03A00-94D4-4BCD-A053-988E3B03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Ontwikkelingen vanaf 1850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35E47E-728F-4B41-825E-944A2E883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000" dirty="0"/>
              <a:t>Techniek in de Bijbel</a:t>
            </a:r>
          </a:p>
          <a:p>
            <a:pPr lvl="1"/>
            <a:r>
              <a:rPr lang="nl-NL" sz="3000" dirty="0"/>
              <a:t>De Bijbel gaat met zijn tijd mee</a:t>
            </a:r>
          </a:p>
          <a:p>
            <a:r>
              <a:rPr lang="nl-NL" sz="3000" dirty="0"/>
              <a:t>Eerste industriële revolutie (1760 – 1870)</a:t>
            </a:r>
          </a:p>
          <a:p>
            <a:pPr lvl="1"/>
            <a:r>
              <a:rPr lang="nl-NL" sz="3000" dirty="0"/>
              <a:t>Stoommachine </a:t>
            </a:r>
          </a:p>
          <a:p>
            <a:r>
              <a:rPr lang="nl-NL" sz="3000" dirty="0"/>
              <a:t>Wetenschappelijke revolutie (1870 – 1910)</a:t>
            </a:r>
          </a:p>
          <a:p>
            <a:pPr lvl="1"/>
            <a:r>
              <a:rPr lang="nl-NL" sz="3000" dirty="0"/>
              <a:t>Elektriciteit, verbrandingsmotor </a:t>
            </a:r>
          </a:p>
          <a:p>
            <a:r>
              <a:rPr lang="nl-NL" sz="3000" dirty="0"/>
              <a:t>Opkomst internet </a:t>
            </a:r>
          </a:p>
          <a:p>
            <a:pPr lvl="1"/>
            <a:r>
              <a:rPr lang="nl-NL" sz="3000" dirty="0"/>
              <a:t>Sociale platforms als </a:t>
            </a:r>
            <a:r>
              <a:rPr lang="nl-NL" sz="3000" i="1" dirty="0"/>
              <a:t>gamechanger </a:t>
            </a:r>
            <a:endParaRPr lang="nl-NL" sz="3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93FAE1-6E2B-41CB-86CD-8517CB400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3" r="46179"/>
          <a:stretch/>
        </p:blipFill>
        <p:spPr>
          <a:xfrm>
            <a:off x="8426727" y="4651776"/>
            <a:ext cx="3765274" cy="22062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1AA54E-E8B0-4058-B641-E08A7DB49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726" y="2395938"/>
            <a:ext cx="3765274" cy="23959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59847F-B576-4275-AB2C-FCC677750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6" t="5877" r="3508" b="7383"/>
          <a:stretch/>
        </p:blipFill>
        <p:spPr>
          <a:xfrm>
            <a:off x="8426726" y="0"/>
            <a:ext cx="3765274" cy="23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08C93-6C21-4FF8-A057-6C618FA9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365125"/>
            <a:ext cx="10515600" cy="1325563"/>
          </a:xfrm>
        </p:spPr>
        <p:txBody>
          <a:bodyPr/>
          <a:lstStyle/>
          <a:p>
            <a:r>
              <a:rPr lang="nl-NL" b="1" dirty="0"/>
              <a:t>Huidige ontwikkelingen in 2021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86ECF8-58FE-4B4D-9E87-6D5E5EC0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460500"/>
            <a:ext cx="10515600" cy="5032375"/>
          </a:xfrm>
        </p:spPr>
        <p:txBody>
          <a:bodyPr>
            <a:normAutofit/>
          </a:bodyPr>
          <a:lstStyle/>
          <a:p>
            <a:r>
              <a:rPr lang="nl-NL" sz="3000" dirty="0"/>
              <a:t>Robot </a:t>
            </a:r>
          </a:p>
          <a:p>
            <a:pPr lvl="1"/>
            <a:r>
              <a:rPr lang="nl-NL" sz="3000" dirty="0"/>
              <a:t>Soorten robots</a:t>
            </a:r>
          </a:p>
          <a:p>
            <a:pPr lvl="1"/>
            <a:r>
              <a:rPr lang="nl-NL" sz="3000" dirty="0"/>
              <a:t>Doel van robots</a:t>
            </a:r>
          </a:p>
          <a:p>
            <a:pPr lvl="1"/>
            <a:r>
              <a:rPr lang="nl-NL" sz="3000" dirty="0"/>
              <a:t>Robot als mens</a:t>
            </a:r>
          </a:p>
          <a:p>
            <a:r>
              <a:rPr lang="nl-NL" sz="3000" dirty="0"/>
              <a:t>Big data</a:t>
            </a:r>
          </a:p>
          <a:p>
            <a:pPr lvl="1"/>
            <a:r>
              <a:rPr lang="nl-NL" sz="3000" dirty="0"/>
              <a:t>Verbonden zijn met elkaar en de wereld</a:t>
            </a:r>
          </a:p>
          <a:p>
            <a:pPr lvl="1"/>
            <a:r>
              <a:rPr lang="nl-NL" sz="3000" dirty="0"/>
              <a:t>Onrust? </a:t>
            </a:r>
          </a:p>
          <a:p>
            <a:pPr lvl="1"/>
            <a:r>
              <a:rPr lang="nl-NL" sz="3000" dirty="0"/>
              <a:t>Anonimiteit bestaat niet</a:t>
            </a:r>
          </a:p>
          <a:p>
            <a:pPr lvl="1"/>
            <a:r>
              <a:rPr lang="nl-NL" sz="3000" i="1" dirty="0"/>
              <a:t>‘(…) het ontwikkeld zich harder dan de morele kaders...’</a:t>
            </a:r>
          </a:p>
          <a:p>
            <a:pPr lvl="1"/>
            <a:r>
              <a:rPr lang="nl-NL" sz="3000" dirty="0"/>
              <a:t>Controle samenleving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772265-D15F-4FA6-906E-36C15470A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29"/>
          <a:stretch/>
        </p:blipFill>
        <p:spPr>
          <a:xfrm>
            <a:off x="7658530" y="238539"/>
            <a:ext cx="4374444" cy="43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8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5877B-5D57-4298-AA17-520116B1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90" y="59062"/>
            <a:ext cx="10515600" cy="1325563"/>
          </a:xfrm>
        </p:spPr>
        <p:txBody>
          <a:bodyPr/>
          <a:lstStyle/>
          <a:p>
            <a:r>
              <a:rPr lang="nl-NL" b="1" dirty="0"/>
              <a:t>Verrijkt en verbeterd techniek ons leven?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0EE634-D662-428E-B6DF-E372010AD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90" y="1253331"/>
            <a:ext cx="10515600" cy="4351338"/>
          </a:xfrm>
        </p:spPr>
        <p:txBody>
          <a:bodyPr>
            <a:normAutofit/>
          </a:bodyPr>
          <a:lstStyle/>
          <a:p>
            <a:r>
              <a:rPr lang="nl-NL" sz="3000" dirty="0"/>
              <a:t>Zorgen bij deze vormen van techniek</a:t>
            </a:r>
          </a:p>
          <a:p>
            <a:r>
              <a:rPr lang="nl-NL" sz="3000" dirty="0"/>
              <a:t>Genesis 9</a:t>
            </a:r>
          </a:p>
          <a:p>
            <a:r>
              <a:rPr lang="nl-NL" sz="3000" dirty="0"/>
              <a:t>Positief kritisch </a:t>
            </a:r>
          </a:p>
          <a:p>
            <a:r>
              <a:rPr lang="nl-NL" sz="3000" dirty="0"/>
              <a:t>Verbonden met God en met elkaar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AB12DF-F98F-4A43-8523-399B30A37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4"/>
          <a:stretch/>
        </p:blipFill>
        <p:spPr>
          <a:xfrm>
            <a:off x="242596" y="3720858"/>
            <a:ext cx="11700588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7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41C77-159E-4AE0-BA23-E7AFD946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76" y="0"/>
            <a:ext cx="10515600" cy="1325563"/>
          </a:xfrm>
        </p:spPr>
        <p:txBody>
          <a:bodyPr/>
          <a:lstStyle/>
          <a:p>
            <a:r>
              <a:rPr lang="nl-NL" b="1" dirty="0"/>
              <a:t>Afsluiting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0CFA57-25DF-42A0-8732-D983D224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76" y="1253331"/>
            <a:ext cx="10515600" cy="4351338"/>
          </a:xfrm>
        </p:spPr>
        <p:txBody>
          <a:bodyPr/>
          <a:lstStyle/>
          <a:p>
            <a:r>
              <a:rPr lang="nl-NL" dirty="0"/>
              <a:t>Gebed </a:t>
            </a:r>
          </a:p>
          <a:p>
            <a:r>
              <a:rPr lang="nl-NL" dirty="0"/>
              <a:t>Volgende verdiepingsavond </a:t>
            </a:r>
            <a:r>
              <a:rPr lang="nl-NL" i="1" u="sng" dirty="0"/>
              <a:t>woensdag 12 januari 2022 </a:t>
            </a:r>
          </a:p>
          <a:p>
            <a:pPr lvl="1"/>
            <a:r>
              <a:rPr lang="nl-NL" i="1" dirty="0"/>
              <a:t>Van Visigoot tot Afghaan: hoe gaan wij om met vluchtelingen? 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2A25B5-D65E-4E92-9C04-D597CBBC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339" y="2763139"/>
            <a:ext cx="8001389" cy="53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5891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240</Words>
  <Application>Microsoft Office PowerPoint</Application>
  <PresentationFormat>Breedbeeld</PresentationFormat>
  <Paragraphs>44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Robotisering van de samenleving</vt:lpstr>
      <vt:lpstr>Welkom en inleiding </vt:lpstr>
      <vt:lpstr>Introductie </vt:lpstr>
      <vt:lpstr>Ontwikkelingen vanaf 1850</vt:lpstr>
      <vt:lpstr>Huidige ontwikkelingen in 2021 </vt:lpstr>
      <vt:lpstr>Verrijkt en verbeterd techniek ons leven?</vt:lpstr>
      <vt:lpstr>Afsluiting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Robotisering van de samenleving</dc:title>
  <dc:creator>Bart van't ende</dc:creator>
  <cp:lastModifiedBy>Bart van't ende</cp:lastModifiedBy>
  <cp:revision>1</cp:revision>
  <dcterms:created xsi:type="dcterms:W3CDTF">2021-12-03T11:08:09Z</dcterms:created>
  <dcterms:modified xsi:type="dcterms:W3CDTF">2021-12-06T09:00:02Z</dcterms:modified>
</cp:coreProperties>
</file>